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65" autoAdjust="0"/>
  </p:normalViewPr>
  <p:slideViewPr>
    <p:cSldViewPr>
      <p:cViewPr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CC9BA7-55E9-470C-AF47-DA64A6D5B296}" type="datetimeFigureOut">
              <a:rPr lang="ru-RU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9E422E-7CD4-4F94-8172-479776637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ADCB2-34DA-4112-8D0B-E653A510C8EB}" type="datetimeFigureOut">
              <a:rPr lang="ru-RU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4C7DC-A7DD-426E-982F-F1229D92A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BB360-548F-4182-86C9-BF14B639D3AB}" type="datetimeFigureOut">
              <a:rPr lang="ru-RU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0B927-7863-492A-A35B-25A7B6E79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01CC5-9009-4BCC-A324-18D6444D7747}" type="datetimeFigureOut">
              <a:rPr lang="ru-RU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960F-8538-4E34-B723-EC6962198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CDD47-2287-42F2-8250-08875EC843D8}" type="datetimeFigureOut">
              <a:rPr lang="ru-RU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AE19C-AF16-49B7-8AC0-A3B06CCE8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60975" y="1447800"/>
            <a:ext cx="3673475" cy="2324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60975" y="3924300"/>
            <a:ext cx="3673475" cy="2324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5C4EC-C9FF-4E7E-A3EA-A53F04B1F657}" type="datetimeFigureOut">
              <a:rPr lang="ru-RU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52AC7-FBAA-4B90-9ABA-DDE229A90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D75E-D92A-4354-8DC5-E0BD16F6BC77}" type="datetimeFigureOut">
              <a:rPr lang="ru-RU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609A-4046-4B61-ABAC-8A6721264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1B5641-E2D8-4BAE-948B-0FA66639B2CD}" type="datetimeFigureOut">
              <a:rPr lang="ru-RU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F81D1C-B6F7-4DED-99B4-04916974A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26E4B-7D65-412C-A0F9-DBD35CD65488}" type="datetimeFigureOut">
              <a:rPr lang="ru-RU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81C1C-8B02-4A7C-A000-57D923B36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05F3E2-7EA3-4209-81E7-621382E838EE}" type="datetimeFigureOut">
              <a:rPr lang="ru-RU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7A2BC9-FFFA-4FAC-8B47-1DF3E04D5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2CA8C-746F-4ECE-BA26-384047AB4BC5}" type="datetimeFigureOut">
              <a:rPr lang="ru-RU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12896-1680-475B-A09C-BC78B20EB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714245-775C-46DC-A012-A64C16AEEC4E}" type="datetimeFigureOut">
              <a:rPr lang="ru-RU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E21AAA-6830-4775-B958-57B047680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3A2103-B4D3-4A90-8BBC-58981AC36EE7}" type="datetimeFigureOut">
              <a:rPr lang="ru-RU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6BD45D-DB0F-4E2F-ADF0-2B832AD94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23F59-CEE4-4E63-B8F6-75B568D63606}" type="datetimeFigureOut">
              <a:rPr lang="ru-RU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46F17A-B5AF-4274-8CF2-2E1365C81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237E189-1192-4232-8E58-0AB2005C12D8}" type="datetimeFigureOut">
              <a:rPr lang="ru-RU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48461D3-9D51-4DCB-BBBE-30E57F4F9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87" r:id="rId2"/>
    <p:sldLayoutId id="2147483892" r:id="rId3"/>
    <p:sldLayoutId id="2147483886" r:id="rId4"/>
    <p:sldLayoutId id="2147483893" r:id="rId5"/>
    <p:sldLayoutId id="2147483885" r:id="rId6"/>
    <p:sldLayoutId id="2147483894" r:id="rId7"/>
    <p:sldLayoutId id="2147483895" r:id="rId8"/>
    <p:sldLayoutId id="2147483896" r:id="rId9"/>
    <p:sldLayoutId id="2147483884" r:id="rId10"/>
    <p:sldLayoutId id="2147483883" r:id="rId11"/>
    <p:sldLayoutId id="2147483888" r:id="rId12"/>
    <p:sldLayoutId id="2147483889" r:id="rId13"/>
    <p:sldLayoutId id="2147483890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550" y="620713"/>
            <a:ext cx="7488238" cy="5111750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>Развитие сети информационно-библиотечных центров на базе общеобразовательных организаций</a:t>
            </a:r>
            <a:b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>(опыт МОУ «СОШ № </a:t>
            </a: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16» </a:t>
            </a:r>
            <a:br>
              <a:rPr lang="ru-RU" sz="3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Вологды)</a:t>
            </a:r>
            <a:br>
              <a:rPr lang="ru-RU" sz="3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 библиотекарь МОУ «СОШ  № 16»</a:t>
            </a:r>
            <a:b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Кузнецова Екатерина Михайловна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Мультимедийная коллекция</a:t>
            </a:r>
            <a:endParaRPr lang="ru-RU" dirty="0"/>
          </a:p>
        </p:txBody>
      </p:sp>
      <p:pic>
        <p:nvPicPr>
          <p:cNvPr id="3" name="Picture 9" descr="____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9672" y="3140968"/>
            <a:ext cx="2619734" cy="348785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Picture 8" descr="mediate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6126" y="1411790"/>
            <a:ext cx="4248472" cy="2593274"/>
          </a:xfrm>
          <a:prstGeom prst="rect">
            <a:avLst/>
          </a:prstGeom>
          <a:noFill/>
          <a:effectLst>
            <a:softEdge rad="50800"/>
          </a:effectLst>
        </p:spPr>
      </p:pic>
      <p:pic>
        <p:nvPicPr>
          <p:cNvPr id="5" name="Picture 7" descr="WP_20160407_15_27_05_P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41014" y="4005064"/>
            <a:ext cx="4243584" cy="2459872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6" name="TextBox 5"/>
          <p:cNvSpPr txBox="1"/>
          <p:nvPr/>
        </p:nvSpPr>
        <p:spPr>
          <a:xfrm>
            <a:off x="1331640" y="1411790"/>
            <a:ext cx="2664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Цифровые образовательные ресурсы на различных носителях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81586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2721532"/>
            <a:ext cx="6598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i="1" dirty="0" smtClean="0"/>
              <a:t>Спасибо за внимание!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64667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836613"/>
            <a:ext cx="7962900" cy="41767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</a:rPr>
              <a:t>ИБЦ </a:t>
            </a: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</a:rPr>
              <a:t>– новое структурное подразделение на уровне современного  учреждения образования, способное принимать информацию на любых носителях и эффективно работать с ней в соответствии с требованиями ФГОС</a:t>
            </a:r>
            <a:endParaRPr lang="ru-RU" sz="40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Оборудование ИБЦ</a:t>
            </a:r>
            <a:endParaRPr lang="ru-RU" b="1" dirty="0"/>
          </a:p>
        </p:txBody>
      </p:sp>
      <p:pic>
        <p:nvPicPr>
          <p:cNvPr id="1026" name="Picture 2" descr="C:\Users\User\Desktop\Фото библ\WP_20161216_09_15_36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633" y="1251641"/>
            <a:ext cx="4911996" cy="246517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библ\WP_20161216_09_19_44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00" y="3789040"/>
            <a:ext cx="4868231" cy="2592288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484783"/>
            <a:ext cx="33123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Планшетные компьютеры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Цветной принтер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Рабочее место библиотекаря (аппаратно-программный комплекс)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Проектор, экран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Ноутбуки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Точка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доступа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Wi-Fi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«ЛитРес: Школа»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53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 библ\WP_20170202_13_37_39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4999413" cy="28083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 библ\WP_20170210_13_11_25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19615"/>
            <a:ext cx="5896743" cy="3312368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188640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Внеурочное время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6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«ЛитРес:школа»</a:t>
            </a:r>
            <a:endParaRPr lang="ru-RU" b="1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3888432" cy="2907566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84" y="1520310"/>
            <a:ext cx="4838759" cy="288190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softEdge rad="508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t="6680" b="7687"/>
          <a:stretch/>
        </p:blipFill>
        <p:spPr>
          <a:xfrm>
            <a:off x="251520" y="3645024"/>
            <a:ext cx="4504265" cy="249061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softEdge rad="63500"/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" t="803" r="4346" b="5290"/>
          <a:stretch/>
        </p:blipFill>
        <p:spPr>
          <a:xfrm>
            <a:off x="4932040" y="4221088"/>
            <a:ext cx="4019611" cy="248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библ\WP_20170331_12_35_37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254" y="116632"/>
            <a:ext cx="5113702" cy="2872512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 библ\Филь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23" y="3140968"/>
            <a:ext cx="5541413" cy="3112768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54868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Занятия на базе ИБЦ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46036" y="3912522"/>
            <a:ext cx="2597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Просмотр учебных и художественных фильмов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95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Школьная стенгазета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50721" t="18299" r="17319" b="26287"/>
          <a:stretch/>
        </p:blipFill>
        <p:spPr bwMode="auto">
          <a:xfrm>
            <a:off x="971600" y="1484784"/>
            <a:ext cx="2435230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49071" t="16356" r="5882" b="8085"/>
          <a:stretch/>
        </p:blipFill>
        <p:spPr bwMode="auto">
          <a:xfrm>
            <a:off x="3347864" y="2420888"/>
            <a:ext cx="2664296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17733" t="18299" r="50721" b="30174"/>
          <a:stretch/>
        </p:blipFill>
        <p:spPr bwMode="auto">
          <a:xfrm>
            <a:off x="5868144" y="1588424"/>
            <a:ext cx="2906658" cy="4179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3909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Внеурочная деятельность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772816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Кружок </a:t>
            </a:r>
          </a:p>
          <a:p>
            <a:pPr algn="ctr"/>
            <a:r>
              <a:rPr lang="ru-RU" sz="3200" b="1" dirty="0" smtClean="0"/>
              <a:t>«Истоки»</a:t>
            </a:r>
          </a:p>
          <a:p>
            <a:endParaRPr lang="ru-RU" sz="3200" b="1" dirty="0" smtClean="0"/>
          </a:p>
        </p:txBody>
      </p:sp>
      <p:pic>
        <p:nvPicPr>
          <p:cNvPr id="2050" name="Picture 2" descr="C:\Users\User\Desktop\Фото библ\WP_20170427_14_11_21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983" y="1340768"/>
            <a:ext cx="4871223" cy="2736304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 библ\WP_20170202_13_37_30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2" y="3933056"/>
            <a:ext cx="3946252" cy="25202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4365104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Курс</a:t>
            </a:r>
          </a:p>
          <a:p>
            <a:pPr algn="ctr"/>
            <a:r>
              <a:rPr lang="ru-RU" sz="3200" b="1" dirty="0" smtClean="0"/>
              <a:t> «Информация вокруг нас»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65223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Проектная деятельность</a:t>
            </a:r>
            <a:endParaRPr lang="ru-RU" b="1" dirty="0"/>
          </a:p>
        </p:txBody>
      </p:sp>
      <p:pic>
        <p:nvPicPr>
          <p:cNvPr id="1026" name="Picture 2" descr="C:\Users\User\Desktop\Фото библ\WP_20170331_12_46_29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668977" cy="262269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8" y="1293237"/>
            <a:ext cx="4020905" cy="263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\Desktop\Фото библ\шерло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3958879"/>
            <a:ext cx="5112568" cy="26962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627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700</TotalTime>
  <Words>104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Развитие сети информационно-библиотечных центров на базе общеобразовательных организаций (опыт МОУ «СОШ № 16»  г. Вологды)    Педагог- библиотекарь МОУ «СОШ  № 16» Кузнецова Екатерина Михайловна  </vt:lpstr>
      <vt:lpstr>ИБЦ – новое структурное подразделение на уровне современного  учреждения образования, способное принимать информацию на любых носителях и эффективно работать с ней в соответствии с требованиями ФГОС</vt:lpstr>
      <vt:lpstr>Оборудование ИБЦ</vt:lpstr>
      <vt:lpstr>Презентация PowerPoint</vt:lpstr>
      <vt:lpstr>«ЛитРес:школа»</vt:lpstr>
      <vt:lpstr>Презентация PowerPoint</vt:lpstr>
      <vt:lpstr>Школьная стенгазета</vt:lpstr>
      <vt:lpstr>Внеурочная деятельность</vt:lpstr>
      <vt:lpstr>Проектная деятельность</vt:lpstr>
      <vt:lpstr>Мультимедийная коллекция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развития</dc:title>
  <dc:creator>Администратор</dc:creator>
  <cp:lastModifiedBy>User</cp:lastModifiedBy>
  <cp:revision>38</cp:revision>
  <dcterms:created xsi:type="dcterms:W3CDTF">2016-04-06T11:30:32Z</dcterms:created>
  <dcterms:modified xsi:type="dcterms:W3CDTF">2017-08-23T06:18:27Z</dcterms:modified>
</cp:coreProperties>
</file>